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283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71" r:id="rId14"/>
    <p:sldId id="285" r:id="rId15"/>
    <p:sldId id="286" r:id="rId16"/>
    <p:sldId id="287" r:id="rId17"/>
    <p:sldId id="288" r:id="rId18"/>
    <p:sldId id="290" r:id="rId19"/>
    <p:sldId id="289" r:id="rId20"/>
    <p:sldId id="280" r:id="rId21"/>
    <p:sldId id="300" r:id="rId22"/>
    <p:sldId id="304" r:id="rId23"/>
    <p:sldId id="305" r:id="rId24"/>
    <p:sldId id="306" r:id="rId25"/>
    <p:sldId id="301" r:id="rId26"/>
    <p:sldId id="302" r:id="rId27"/>
    <p:sldId id="30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AFA2D0-9FBA-410E-A390-FEFB5E814D3E}">
          <p14:sldIdLst>
            <p14:sldId id="256"/>
            <p14:sldId id="257"/>
            <p14:sldId id="258"/>
          </p14:sldIdLst>
        </p14:section>
        <p14:section name="Constant - Random1" id="{F435F2C6-63D9-4276-AFB7-CE7E3C507C53}">
          <p14:sldIdLst/>
        </p14:section>
        <p14:section name="Positive" id="{43C6F4A3-0F3D-465B-A14E-3FA6B80B1CF8}">
          <p14:sldIdLst>
            <p14:sldId id="282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Negative" id="{C45E1445-01C4-4A94-8E17-77D902B9B7F7}">
          <p14:sldIdLst>
            <p14:sldId id="271"/>
            <p14:sldId id="285"/>
            <p14:sldId id="286"/>
            <p14:sldId id="287"/>
            <p14:sldId id="288"/>
            <p14:sldId id="290"/>
            <p14:sldId id="289"/>
            <p14:sldId id="280"/>
          </p14:sldIdLst>
        </p14:section>
        <p14:section name="Occluded .- Visible" id="{042127B2-A2FB-471D-88B7-21838948990F}">
          <p14:sldIdLst/>
        </p14:section>
        <p14:section name="Positive" id="{D93B7D0E-DACB-4CBA-B67A-518F5BA9864F}">
          <p14:sldIdLst>
            <p14:sldId id="300"/>
            <p14:sldId id="304"/>
            <p14:sldId id="305"/>
            <p14:sldId id="306"/>
          </p14:sldIdLst>
        </p14:section>
        <p14:section name="Negative" id="{C387CD0C-4EDF-4026-AE90-DE4187FBA49B}">
          <p14:sldIdLst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7132-6D35-4AC1-9836-56F22B2450D5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497A-172B-4AFA-B494-A6FEE6CC77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56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Clusters Random Constant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ERP Plots of Averaged Electrodes per 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72BF9A-C1AC-EFD0-F569-408F4ADA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7F28EF-5A80-7997-B42C-C6F1D87D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EC6C7E-B17B-779A-1102-D42CC692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71E7D2-205D-F222-B4BD-019D5A52D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59A3BE-8001-1B97-6EB7-A6C23D81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1873B4-8DD8-1600-DC43-1146B659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D470BD-8695-D068-2221-5216969C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3DC0AF-0BDE-6C96-87EA-C9B8263A7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3E112E-B570-DA83-DD33-7981C948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55EA2A-07B5-C068-26D4-60FA4F49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– random1 in a separate ERP-Plot </a:t>
            </a:r>
            <a:r>
              <a:rPr lang="de-DE" dirty="0" err="1"/>
              <a:t>Topoplot-Combination</a:t>
            </a:r>
            <a:r>
              <a:rPr lang="de-DE" dirty="0"/>
              <a:t>.</a:t>
            </a:r>
          </a:p>
          <a:p>
            <a:r>
              <a:rPr lang="de-DE" dirty="0"/>
              <a:t>Time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</a:t>
            </a:r>
          </a:p>
          <a:p>
            <a:r>
              <a:rPr lang="de-DE" dirty="0"/>
              <a:t>All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comprising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Clusters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plots</a:t>
            </a:r>
            <a:endParaRPr lang="de-DE" dirty="0"/>
          </a:p>
          <a:p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positive and negative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completeness</a:t>
            </a:r>
            <a:r>
              <a:rPr lang="de-DE" dirty="0"/>
              <a:t>, I </a:t>
            </a:r>
            <a:r>
              <a:rPr lang="de-DE" dirty="0" err="1"/>
              <a:t>added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- visible</a:t>
            </a:r>
          </a:p>
        </p:txBody>
      </p:sp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Time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visible. </a:t>
            </a:r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peak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in </a:t>
            </a:r>
            <a:r>
              <a:rPr lang="de-DE" dirty="0" err="1"/>
              <a:t>constant</a:t>
            </a:r>
            <a:r>
              <a:rPr lang="de-DE" dirty="0"/>
              <a:t> –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in </a:t>
            </a:r>
            <a:r>
              <a:rPr lang="de-DE" dirty="0" err="1"/>
              <a:t>occluded</a:t>
            </a:r>
            <a:r>
              <a:rPr lang="de-DE" dirty="0"/>
              <a:t> </a:t>
            </a:r>
            <a:r>
              <a:rPr lang="de-DE"/>
              <a:t>- visible</a:t>
            </a:r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</a:p>
          <a:p>
            <a:r>
              <a:rPr lang="de-DE" dirty="0"/>
              <a:t>Same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contrasted</a:t>
            </a:r>
            <a:r>
              <a:rPr lang="de-DE" dirty="0"/>
              <a:t> </a:t>
            </a:r>
            <a:r>
              <a:rPr lang="de-DE" dirty="0" err="1"/>
              <a:t>topoplots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time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84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D938C1-6F5D-5B07-3145-A78BBE33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D3DAFF-AB04-6B09-55E5-EAF4CBA1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7FB9E9-7883-2E72-35B9-E427F720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4D544E-A947-CC2A-B41D-AA7779C3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18B0D3-139A-514D-0A90-55F0EDC7E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9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E07B92-9EF5-3707-22F8-8C693AB4B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8CFD9D-A5E5-23ED-3D0E-286808C4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7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B92C5-10D4-645F-A3FD-5B7DB1AB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20" y="0"/>
            <a:ext cx="10515600" cy="1325563"/>
          </a:xfrm>
        </p:spPr>
        <p:txBody>
          <a:bodyPr/>
          <a:lstStyle/>
          <a:p>
            <a:r>
              <a:rPr lang="de-DE" dirty="0" err="1"/>
              <a:t>Scree</a:t>
            </a:r>
            <a:r>
              <a:rPr lang="de-DE" dirty="0"/>
              <a:t> Plots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76F84DE-730A-38CD-7A50-93C45BDA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40" y="1325563"/>
            <a:ext cx="4762500" cy="4762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570D74E-6787-42A7-8342-26B2B7C34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72" y="132556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632775-29D0-2BA3-73A7-848C5EA5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655577-C888-9E97-F70A-09B848F8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30C297B-5E02-63C7-8A39-0D5D64BA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6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3C398D-A6AE-4652-DFEB-85975244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F95F3D-16A6-8939-4977-B91B59E0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7E7865-248C-2C68-8820-D7F2FBF7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Breitbild</PresentationFormat>
  <Paragraphs>38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Clusters Random Constant</vt:lpstr>
      <vt:lpstr>Description of Presentation</vt:lpstr>
      <vt:lpstr>Scree Plots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My Conclusion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25</cp:revision>
  <dcterms:created xsi:type="dcterms:W3CDTF">2022-10-28T09:05:08Z</dcterms:created>
  <dcterms:modified xsi:type="dcterms:W3CDTF">2022-11-03T12:15:08Z</dcterms:modified>
</cp:coreProperties>
</file>